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91" r:id="rId3"/>
  </p:sldIdLst>
  <p:sldSz cx="9144000" cy="5143500" type="screen16x9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80808"/>
    <a:srgbClr val="E0E044"/>
    <a:srgbClr val="777777"/>
    <a:srgbClr val="96B836"/>
    <a:srgbClr val="EEB208"/>
    <a:srgbClr val="EAEAEA"/>
    <a:srgbClr val="A6A6A6"/>
    <a:srgbClr val="F0F0F0"/>
    <a:srgbClr val="E4E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8" autoAdjust="0"/>
    <p:restoredTop sz="98516" autoAdjust="0"/>
  </p:normalViewPr>
  <p:slideViewPr>
    <p:cSldViewPr>
      <p:cViewPr>
        <p:scale>
          <a:sx n="93" d="100"/>
          <a:sy n="93" d="100"/>
        </p:scale>
        <p:origin x="-80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jpeg"/><Relationship Id="rId7" Type="http://schemas.openxmlformats.org/officeDocument/2006/relationships/image" Target="../media/image6.jpeg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46" y="2428874"/>
            <a:ext cx="5404115" cy="905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1031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62972" y="764216"/>
            <a:ext cx="6819265" cy="2522855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 sz="4800" b="1" dirty="0" smtClean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关爱儿童  守护花蕾</a:t>
            </a:r>
            <a:endParaRPr lang="zh-CN" altLang="zh-CN" sz="4800" b="1" dirty="0" smtClean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3600" b="1" dirty="0" smtClean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圩小</a:t>
            </a:r>
            <a:r>
              <a:rPr lang="en-US" altLang="zh-CN" sz="3600" b="1" dirty="0" smtClean="0">
                <a:solidFill>
                  <a:schemeClr val="bg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2018</a:t>
            </a:r>
            <a:r>
              <a:rPr lang="zh-CN" altLang="zh-CN" sz="3600" b="1" dirty="0" smtClean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年生命教育月系列活动</a:t>
            </a:r>
            <a:endParaRPr lang="zh-CN" altLang="zh-CN" sz="3600" b="1" dirty="0" smtClean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3200" dirty="0" smtClean="0">
                <a:solidFill>
                  <a:schemeClr val="tx1">
                    <a:lumMod val="50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                       </a:t>
            </a:r>
            <a:r>
              <a:rPr lang="en-US" altLang="zh-CN" dirty="0" smtClean="0">
                <a:solidFill>
                  <a:schemeClr val="tx1">
                    <a:lumMod val="50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6" name="Judson Mancebo - You Are Not Alon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304800" y="-790198"/>
            <a:ext cx="609600" cy="609600"/>
          </a:xfrm>
          <a:prstGeom prst="rect">
            <a:avLst/>
          </a:prstGeom>
        </p:spPr>
      </p:pic>
      <p:pic>
        <p:nvPicPr>
          <p:cNvPr id="2" name="图片 1" descr="和乐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04270" y="5973445"/>
            <a:ext cx="1206500" cy="1054735"/>
          </a:xfrm>
          <a:prstGeom prst="rect">
            <a:avLst/>
          </a:prstGeom>
        </p:spPr>
      </p:pic>
      <p:pic>
        <p:nvPicPr>
          <p:cNvPr id="3" name="图片 2" descr="和乐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1270" y="6100445"/>
            <a:ext cx="1206500" cy="1054735"/>
          </a:xfrm>
          <a:prstGeom prst="rect">
            <a:avLst/>
          </a:prstGeom>
        </p:spPr>
      </p:pic>
      <p:pic>
        <p:nvPicPr>
          <p:cNvPr id="7" name="图片 6" descr="和乐娃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71130" y="318135"/>
            <a:ext cx="1165860" cy="8864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KSO_WM_DOC_GUID" val="{b0456767-5009-4645-b7c1-bddeaab81691}"/>
</p:tagLst>
</file>

<file path=ppt/theme/theme1.xml><?xml version="1.0" encoding="utf-8"?>
<a:theme xmlns:a="http://schemas.openxmlformats.org/drawingml/2006/main" name="Office 主题​​">
  <a:themeElements>
    <a:clrScheme name="自定义 3282">
      <a:dk1>
        <a:srgbClr val="3FB2E5"/>
      </a:dk1>
      <a:lt1>
        <a:srgbClr val="C56DB4"/>
      </a:lt1>
      <a:dk2>
        <a:srgbClr val="56B52F"/>
      </a:dk2>
      <a:lt2>
        <a:srgbClr val="EE6EA2"/>
      </a:lt2>
      <a:accent1>
        <a:srgbClr val="1C1C1C"/>
      </a:accent1>
      <a:accent2>
        <a:srgbClr val="FFFFFF"/>
      </a:accent2>
      <a:accent3>
        <a:srgbClr val="1C1C1C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全屏显示(16:9)</PresentationFormat>
  <Paragraphs>4</Paragraphs>
  <Slides>1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楷体</vt:lpstr>
      <vt:lpstr>方正卡通简体</vt:lpstr>
      <vt:lpstr>微软雅黑</vt:lpstr>
      <vt:lpstr>Arial Unicode MS</vt:lpstr>
      <vt:lpstr>Calibri</vt:lpstr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upset</cp:lastModifiedBy>
  <cp:revision>1994</cp:revision>
  <dcterms:created xsi:type="dcterms:W3CDTF">2014-06-06T07:22:00Z</dcterms:created>
  <dcterms:modified xsi:type="dcterms:W3CDTF">2019-03-26T05:29:49Z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